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8" r:id="rId2"/>
    <p:sldId id="259" r:id="rId3"/>
    <p:sldId id="260" r:id="rId4"/>
    <p:sldId id="262" r:id="rId5"/>
    <p:sldId id="261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8ADDAF-321F-4B91-96A3-C0173D962401}" v="137" dt="2022-01-20T14:14:58.059"/>
    <p1510:client id="{50A12277-F4CD-DD67-56C1-B7ABCC25CA13}" v="308" vWet="309" dt="2022-01-20T15:06:09.3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29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624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771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455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638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941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970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074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745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21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533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07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pl.wikipedia.org/wiki/Rezydencja_w_Ansbac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CA1242-A73C-4C56-A7FB-BD931DE78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68252"/>
          </a:xfrm>
        </p:spPr>
        <p:txBody>
          <a:bodyPr>
            <a:normAutofit/>
          </a:bodyPr>
          <a:lstStyle/>
          <a:p>
            <a:r>
              <a:rPr lang="de-DE" sz="4800" b="1" i="1" dirty="0">
                <a:solidFill>
                  <a:schemeClr val="accent1"/>
                </a:solidFill>
              </a:rPr>
              <a:t>Schloss Ausflug in Ansbach </a:t>
            </a:r>
          </a:p>
        </p:txBody>
      </p:sp>
      <p:pic>
        <p:nvPicPr>
          <p:cNvPr id="4" name="Grafik 13" descr="Ein Bild, das draußen, Verwaltungsgebäude enthält.&#10;&#10;Beschreibung automatisch generiert.">
            <a:extLst>
              <a:ext uri="{FF2B5EF4-FFF2-40B4-BE49-F238E27FC236}">
                <a16:creationId xmlns:a16="http://schemas.microsoft.com/office/drawing/2014/main" id="{E0787615-72A8-4ED2-8188-38AD336F9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700046" y="3131209"/>
            <a:ext cx="2800814" cy="1575457"/>
          </a:xfr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E8C03E2A-2865-483D-83EC-4F91D728911A}"/>
              </a:ext>
            </a:extLst>
          </p:cNvPr>
          <p:cNvSpPr txBox="1"/>
          <p:nvPr/>
        </p:nvSpPr>
        <p:spPr>
          <a:xfrm>
            <a:off x="4746819" y="4642237"/>
            <a:ext cx="2800350" cy="31750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r>
              <a:rPr lang="en-US" sz="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Dieses Foto</a:t>
            </a:r>
            <a:r>
              <a:rPr lang="en-US" sz="600" dirty="0">
                <a:solidFill>
                  <a:schemeClr val="bg1"/>
                </a:solidFill>
              </a:rPr>
              <a:t> von "</a:t>
            </a:r>
            <a:r>
              <a:rPr lang="en-US" sz="600" dirty="0" err="1">
                <a:solidFill>
                  <a:schemeClr val="bg1"/>
                </a:solidFill>
              </a:rPr>
              <a:t>Unbekannter</a:t>
            </a:r>
            <a:r>
              <a:rPr lang="en-US" sz="600" dirty="0">
                <a:solidFill>
                  <a:schemeClr val="bg1"/>
                </a:solidFill>
              </a:rPr>
              <a:t> Autor" </a:t>
            </a:r>
            <a:r>
              <a:rPr lang="en-US" sz="600" dirty="0" err="1">
                <a:solidFill>
                  <a:schemeClr val="bg1"/>
                </a:solidFill>
              </a:rPr>
              <a:t>ist</a:t>
            </a:r>
            <a:r>
              <a:rPr lang="en-US" sz="600" dirty="0">
                <a:solidFill>
                  <a:schemeClr val="bg1"/>
                </a:solidFill>
              </a:rPr>
              <a:t> </a:t>
            </a:r>
            <a:r>
              <a:rPr lang="en-US" sz="600" dirty="0" err="1">
                <a:solidFill>
                  <a:schemeClr val="bg1"/>
                </a:solidFill>
              </a:rPr>
              <a:t>lizenziert</a:t>
            </a:r>
            <a:r>
              <a:rPr lang="en-US" sz="600" dirty="0">
                <a:solidFill>
                  <a:schemeClr val="bg1"/>
                </a:solidFill>
              </a:rPr>
              <a:t> </a:t>
            </a:r>
            <a:r>
              <a:rPr lang="en-US" sz="600" dirty="0" err="1">
                <a:solidFill>
                  <a:schemeClr val="bg1"/>
                </a:solidFill>
              </a:rPr>
              <a:t>unter</a:t>
            </a:r>
            <a:r>
              <a:rPr lang="en-US" sz="600" dirty="0">
                <a:solidFill>
                  <a:schemeClr val="bg1"/>
                </a:solidFill>
              </a:rPr>
              <a:t> </a:t>
            </a:r>
            <a:r>
              <a:rPr lang="en-US" sz="6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6062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785D20-A3D2-402E-808C-F38AEC91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108" y="954756"/>
            <a:ext cx="2730414" cy="4946003"/>
          </a:xfrm>
        </p:spPr>
        <p:txBody>
          <a:bodyPr>
            <a:normAutofit/>
          </a:bodyPr>
          <a:lstStyle/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8505D4-1E39-4213-97B4-3C5797CF7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360" y="469900"/>
            <a:ext cx="5953630" cy="5405968"/>
          </a:xfrm>
        </p:spPr>
        <p:txBody>
          <a:bodyPr anchor="ctr">
            <a:normAutofit/>
          </a:bodyPr>
          <a:lstStyle/>
          <a:p>
            <a:r>
              <a:rPr lang="de-DE">
                <a:solidFill>
                  <a:schemeClr val="tx1"/>
                </a:solidFill>
              </a:rPr>
              <a:t>Text hinzufügen</a:t>
            </a:r>
          </a:p>
        </p:txBody>
      </p:sp>
      <p:pic>
        <p:nvPicPr>
          <p:cNvPr id="5" name="Grafik 5" descr="Ein Bild, das Boden, drinnen, lebend, Wand enthält.&#10;&#10;Beschreibung automatisch generiert.">
            <a:extLst>
              <a:ext uri="{FF2B5EF4-FFF2-40B4-BE49-F238E27FC236}">
                <a16:creationId xmlns:a16="http://schemas.microsoft.com/office/drawing/2014/main" id="{FE2855A9-EDBD-48E8-A2ED-41AA8A1B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59820" y="1742031"/>
            <a:ext cx="5964042" cy="336464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softEdge rad="112500"/>
          </a:effectLst>
        </p:spPr>
      </p:pic>
      <p:pic>
        <p:nvPicPr>
          <p:cNvPr id="6" name="Grafik 6" descr="Ein Bild, das drinnen, Boden, Altar, ausgestaltet enthält.&#10;&#10;Beschreibung automatisch generiert.">
            <a:extLst>
              <a:ext uri="{FF2B5EF4-FFF2-40B4-BE49-F238E27FC236}">
                <a16:creationId xmlns:a16="http://schemas.microsoft.com/office/drawing/2014/main" id="{404429C8-559A-4DFF-8EF2-15C3C262A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40886" y="2039396"/>
            <a:ext cx="4728114" cy="26305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7" descr="Ein Bild, das drinnen, Boden, Raum, lebend enthält.&#10;&#10;Beschreibung automatisch generiert.">
            <a:extLst>
              <a:ext uri="{FF2B5EF4-FFF2-40B4-BE49-F238E27FC236}">
                <a16:creationId xmlns:a16="http://schemas.microsoft.com/office/drawing/2014/main" id="{81D85991-E684-4535-8EC8-823ED8CED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861262" y="2073198"/>
            <a:ext cx="4802458" cy="2714159"/>
          </a:xfrm>
          <a:prstGeom prst="rect">
            <a:avLst/>
          </a:prstGeom>
          <a:ln w="2286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17794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id="{27B7C6F6-4579-4D42-9857-ED1B2EE0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4382347"/>
            <a:ext cx="5688020" cy="215391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6" descr="Ein Bild, das drinnen, Boden, Raum, lebend enthält.&#10;&#10;Beschreibung automatisch generiert.">
            <a:extLst>
              <a:ext uri="{FF2B5EF4-FFF2-40B4-BE49-F238E27FC236}">
                <a16:creationId xmlns:a16="http://schemas.microsoft.com/office/drawing/2014/main" id="{E8AFDFF6-26B7-43C0-8BA3-E279D2ABF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38" r="26238"/>
          <a:stretch/>
        </p:blipFill>
        <p:spPr>
          <a:xfrm rot="5400000">
            <a:off x="1140347" y="-51843"/>
            <a:ext cx="4059245" cy="4804623"/>
          </a:xfrm>
          <a:prstGeom prst="rect">
            <a:avLst/>
          </a:prstGeom>
        </p:spPr>
      </p:pic>
      <p:sp>
        <p:nvSpPr>
          <p:cNvPr id="19" name="Rectangle 15">
            <a:extLst>
              <a:ext uri="{FF2B5EF4-FFF2-40B4-BE49-F238E27FC236}">
                <a16:creationId xmlns:a16="http://schemas.microsoft.com/office/drawing/2014/main" id="{7E6D8249-E901-4E71-B15A-A7F5D7F7B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4" y="321732"/>
            <a:ext cx="5693835" cy="6214534"/>
          </a:xfrm>
          <a:prstGeom prst="rect">
            <a:avLst/>
          </a:prstGeom>
          <a:solidFill>
            <a:srgbClr val="3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1799F64-982B-4483-B5D3-3A566EC5C731}"/>
              </a:ext>
            </a:extLst>
          </p:cNvPr>
          <p:cNvSpPr txBox="1"/>
          <p:nvPr/>
        </p:nvSpPr>
        <p:spPr>
          <a:xfrm>
            <a:off x="1847455" y="4896386"/>
            <a:ext cx="2643012" cy="1265387"/>
          </a:xfrm>
          <a:prstGeom prst="rect">
            <a:avLst/>
          </a:prstGeom>
        </p:spPr>
        <p:txBody>
          <a:bodyPr rot="0" spcFirstLastPara="0" vertOverflow="overflow" horzOverflow="overflow" vert="horz" lIns="45720" tIns="45720" rIns="4572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3600" b="1" i="1" dirty="0">
                <a:solidFill>
                  <a:srgbClr val="FFFFFF"/>
                </a:solidFill>
              </a:rPr>
              <a:t>Klasse 7a</a:t>
            </a:r>
            <a:r>
              <a:rPr lang="en-US" sz="4400" b="1" i="1" dirty="0">
                <a:solidFill>
                  <a:srgbClr val="FFFFFF"/>
                </a:solidFill>
              </a:rPr>
              <a:t> </a:t>
            </a:r>
          </a:p>
        </p:txBody>
      </p:sp>
      <p:pic>
        <p:nvPicPr>
          <p:cNvPr id="20" name="Grafik 20" descr="Ein Bild, das draußen, Boden, Gruppe, Personen enthält.&#10;&#10;Beschreibung automatisch generiert.">
            <a:extLst>
              <a:ext uri="{FF2B5EF4-FFF2-40B4-BE49-F238E27FC236}">
                <a16:creationId xmlns:a16="http://schemas.microsoft.com/office/drawing/2014/main" id="{B822666D-3D8B-4A0F-A581-846394901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253" y="1294472"/>
            <a:ext cx="5159297" cy="4231885"/>
          </a:xfrm>
          <a:prstGeom prst="rect">
            <a:avLst/>
          </a:prstGeom>
          <a:ln w="228600" cap="sq" cmpd="thickThin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43741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BEE4C78-E7A8-43E0-9EE4-A34FF4D7F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2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Person, draußen, Feuer enthält.&#10;&#10;Beschreibung automatisch generiert.">
            <a:extLst>
              <a:ext uri="{FF2B5EF4-FFF2-40B4-BE49-F238E27FC236}">
                <a16:creationId xmlns:a16="http://schemas.microsoft.com/office/drawing/2014/main" id="{42E1E00A-9592-40C9-8190-5101289FC7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06" r="1" b="1597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431D5F-69CA-49D3-9F7E-5B0001226F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56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93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5" descr="Ein Bild, das Säugetier, stehend, Pferd enthält.&#10;&#10;Beschreibung automatisch generiert.">
            <a:extLst>
              <a:ext uri="{FF2B5EF4-FFF2-40B4-BE49-F238E27FC236}">
                <a16:creationId xmlns:a16="http://schemas.microsoft.com/office/drawing/2014/main" id="{F7B38798-2CF3-411E-B54B-C01545782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37"/>
          <a:stretch/>
        </p:blipFill>
        <p:spPr>
          <a:xfrm rot="10800000"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DDBD9C4-4A5B-4183-A2AA-2678A9F6EE07}"/>
              </a:ext>
            </a:extLst>
          </p:cNvPr>
          <p:cNvSpPr txBox="1"/>
          <p:nvPr/>
        </p:nvSpPr>
        <p:spPr>
          <a:xfrm>
            <a:off x="2639564" y="4569748"/>
            <a:ext cx="3731396" cy="1971631"/>
          </a:xfrm>
          <a:prstGeom prst="rect">
            <a:avLst/>
          </a:prstGeom>
        </p:spPr>
        <p:txBody>
          <a:bodyPr rot="0" spcFirstLastPara="0" vertOverflow="overflow" horzOverflow="overflow" vert="horz" lIns="45720" tIns="45720" rIns="4572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i="1" u="sng" dirty="0">
                <a:solidFill>
                  <a:schemeClr val="accent1"/>
                </a:solidFill>
              </a:rPr>
              <a:t>War </a:t>
            </a:r>
            <a:r>
              <a:rPr lang="en-US" b="1" i="1" u="sng" dirty="0" err="1">
                <a:solidFill>
                  <a:schemeClr val="accent1"/>
                </a:solidFill>
              </a:rPr>
              <a:t>ein</a:t>
            </a:r>
            <a:r>
              <a:rPr lang="en-US" b="1" i="1" u="sng" dirty="0">
                <a:solidFill>
                  <a:schemeClr val="accent1"/>
                </a:solidFill>
              </a:rPr>
              <a:t> </a:t>
            </a:r>
            <a:r>
              <a:rPr lang="en-US" b="1" i="1" u="sng" dirty="0" err="1">
                <a:solidFill>
                  <a:schemeClr val="accent1"/>
                </a:solidFill>
              </a:rPr>
              <a:t>schöner</a:t>
            </a:r>
            <a:r>
              <a:rPr lang="en-US" b="1" i="1" u="sng" dirty="0">
                <a:solidFill>
                  <a:schemeClr val="accent1"/>
                </a:solidFill>
              </a:rPr>
              <a:t> Tag </a:t>
            </a:r>
          </a:p>
        </p:txBody>
      </p:sp>
      <p:pic>
        <p:nvPicPr>
          <p:cNvPr id="6" name="Grafik 6" descr="Ein Bild, das drinnen, Boden, lebend, Raum enthält.&#10;&#10;Beschreibung automatisch generiert.">
            <a:extLst>
              <a:ext uri="{FF2B5EF4-FFF2-40B4-BE49-F238E27FC236}">
                <a16:creationId xmlns:a16="http://schemas.microsoft.com/office/drawing/2014/main" id="{74B7567C-2BBB-4467-B7B2-EBFE2E72F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45726" y="1970978"/>
            <a:ext cx="5118407" cy="290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24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</Words>
  <Application>Microsoft Office PowerPoint</Application>
  <PresentationFormat>Breitbild</PresentationFormat>
  <Paragraphs>5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Tw Cen MT</vt:lpstr>
      <vt:lpstr>Tw Cen MT Condensed</vt:lpstr>
      <vt:lpstr>Wingdings 3</vt:lpstr>
      <vt:lpstr>Integral</vt:lpstr>
      <vt:lpstr>Schloss Ausflug in Ansbach 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Koch</dc:creator>
  <cp:lastModifiedBy>Alexandra Koch</cp:lastModifiedBy>
  <cp:revision>183</cp:revision>
  <dcterms:created xsi:type="dcterms:W3CDTF">2022-01-20T13:57:02Z</dcterms:created>
  <dcterms:modified xsi:type="dcterms:W3CDTF">2022-01-20T15:07:17Z</dcterms:modified>
</cp:coreProperties>
</file>